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4" r:id="rId2"/>
    <p:sldId id="326" r:id="rId3"/>
    <p:sldId id="336" r:id="rId4"/>
    <p:sldId id="337" r:id="rId5"/>
    <p:sldId id="338" r:id="rId6"/>
    <p:sldId id="339" r:id="rId7"/>
    <p:sldId id="296" r:id="rId8"/>
    <p:sldId id="335" r:id="rId9"/>
    <p:sldId id="330" r:id="rId10"/>
    <p:sldId id="332" r:id="rId11"/>
    <p:sldId id="331" r:id="rId12"/>
    <p:sldId id="320" r:id="rId13"/>
    <p:sldId id="321" r:id="rId14"/>
    <p:sldId id="322" r:id="rId15"/>
    <p:sldId id="292" r:id="rId16"/>
    <p:sldId id="323" r:id="rId17"/>
    <p:sldId id="340" r:id="rId1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100" d="100"/>
          <a:sy n="100" d="100"/>
        </p:scale>
        <p:origin x="154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BE73B-D948-1847-8D75-74CDFDE6D4FC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33B95-B505-E243-B24F-8E8899B31E2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8198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7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99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97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1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48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84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5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25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45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97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4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2E3A-74A5-614C-ACAF-30B8478E5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20243-8784-254E-936A-F5359FAA4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A90B-97F5-214E-BA81-57BB7B31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03630-60F2-074F-BE86-0AED969D7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3CCF9-F755-E34F-B2BC-C7F4F063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198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E548-A1CD-D84E-8ACA-38376A63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DC4F6-C880-D949-A79B-834EF6748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00A6A-5FB1-CF48-AFA3-0C17B9CDC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6D08-8E48-1F47-8811-6AAC57AC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5AF6C-68AD-CD4B-AF64-936D074A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617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12E50-B815-2744-822B-0A92F8005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CAE76-7DEC-3B47-B5D7-3DB881CEF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FB016-E533-824F-96C8-593A881E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491B9-87ED-CD4E-9AE6-2A252E74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67DCB-380B-F746-97A5-F0208E3C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837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BB545-C1DF-BE44-BF37-9DBEEF15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8F390-8FB8-844D-AE82-4A735737F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72D2E-996B-E64E-BD39-48D529AC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A17B3-0544-9248-A609-7F41FF2D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595D-D8A8-DA42-8A99-22A0CB22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739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086F-C315-AC44-913C-761F1F67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3D806-2AA9-9D45-AF74-475E6DA6B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3986A-77AF-A44C-B527-A9B04FA13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D79C8-DE26-574B-B0DF-C164E6A2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C4D2-7F22-1B43-BF07-919732A0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169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B03-04B6-1A4D-8325-F04B143F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754E-043E-204A-B8C5-0AE359EED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CF158-07DC-EE44-863E-2FFC92383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CFB8A-166F-1C49-928D-B37B192D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4427C-8D1C-6242-BD28-278B04C4B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63E27-B6B0-5840-9BBB-746C4A9D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728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9F6C4-E6F6-BE42-A731-793F5BBC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36F9-6546-BB4A-A84B-87C7A6375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F2DD1-E653-9B49-8D94-03375DBE1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0DC62-CFF8-844D-88F6-00CE32B5D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202AE-63F2-1849-BF95-3028380F6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79D5F-BA6F-F246-B929-6CBAA419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48CAF-0F5D-B240-87AB-D8A60DFD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C220B7-259B-E241-961E-C7B804E6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2422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6477-2548-8F4C-B1CF-6A4B92AE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66A74-8837-1B46-8D3D-B6D31433A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2BA3D-DDD1-5B49-B4D2-426F5C19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61E15-F1B6-8E4D-91A3-D6D6A2F2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783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40045-A122-354C-A61B-80B13B8D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0F3B7-A208-9143-99E5-99AB36C5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7B19E-AB9E-454D-B2A5-13EF456D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565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40E6-4719-D84D-AAAC-5BD0E005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4EEED-A4D9-AA48-93B9-06337292C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52B5C-8696-8647-99E7-0836872E8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C2FC4-E4AB-0041-AA6C-97047663C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8E140-78FE-8D47-B34D-75EB0709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EF35D-7675-C24B-9357-1B7A1ED9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585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8717-1591-1049-9DDB-F8B10F55C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AC2FD-7102-B146-8AFB-CE52A2B50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6DCE3-20D5-2247-A9F5-145348CE1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C6E95-1C67-164B-BBD5-1E1242E9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FC456-39A9-6642-B50B-40727D79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CB5D3-39E3-B641-96E9-26A68643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26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18298-0BBF-DA43-B1E3-694533B0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5173-B613-294D-812C-6B7D9CEFF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6B8B-D4CF-A045-9F31-488DAA489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28D5C-8232-3645-BB1D-EA93F601EDC5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02097-AD48-DE40-9AFE-1C9CBF6BC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5484A-8142-9341-AC23-D0B2B95E7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2B50-EDC9-DC4F-BE33-2EEB8B493AB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412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8.tiff"/><Relationship Id="rId18" Type="http://schemas.openxmlformats.org/officeDocument/2006/relationships/image" Target="../media/image20.tiff"/><Relationship Id="rId3" Type="http://schemas.openxmlformats.org/officeDocument/2006/relationships/image" Target="../media/image2.tiff"/><Relationship Id="rId7" Type="http://schemas.openxmlformats.org/officeDocument/2006/relationships/image" Target="../media/image9.jpg"/><Relationship Id="rId12" Type="http://schemas.openxmlformats.org/officeDocument/2006/relationships/image" Target="../media/image13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tiff"/><Relationship Id="rId5" Type="http://schemas.openxmlformats.org/officeDocument/2006/relationships/image" Target="../media/image7.png"/><Relationship Id="rId15" Type="http://schemas.openxmlformats.org/officeDocument/2006/relationships/image" Target="../media/image19.tiff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f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image" Target="../media/image7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tiff"/><Relationship Id="rId5" Type="http://schemas.openxmlformats.org/officeDocument/2006/relationships/image" Target="../media/image9.jpg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5.pn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7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45949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up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IoT 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위한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Sphere </a:t>
            </a:r>
            <a:r>
              <a:rPr lang="ko-KR" altLang="en-US" b="1" dirty="0">
                <a:latin typeface="Segoe UI Symbol" panose="020B0502040204020203" pitchFamily="34" charset="0"/>
              </a:rPr>
              <a:t>활용</a:t>
            </a:r>
            <a:endParaRPr lang="en-US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C2D8A-BA24-5942-B607-0F953FA9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4829AD17-BE7D-CC41-88FD-4D8052D1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516977-8242-0E46-B7D3-1E1A465C0300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82CB5-0C7E-6543-ABC4-6D236D90B85F}"/>
              </a:ext>
            </a:extLst>
          </p:cNvPr>
          <p:cNvSpPr txBox="1"/>
          <p:nvPr/>
        </p:nvSpPr>
        <p:spPr>
          <a:xfrm>
            <a:off x="8611871" y="-1287200"/>
            <a:ext cx="5575852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오늘 행사 재미있게 보고 계신가요</a:t>
            </a:r>
            <a:r>
              <a:rPr lang="en-US" altLang="ko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br>
              <a:rPr lang="en-US" altLang="ko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</a:br>
            <a:r>
              <a:rPr lang="en-US" altLang="ko-KR" sz="2400" dirty="0">
                <a:solidFill>
                  <a:schemeClr val="bg1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#gav2020kr </a:t>
            </a:r>
            <a:r>
              <a:rPr lang="ko-KR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해시태그와 함께 인증샷과 소감을 </a:t>
            </a:r>
            <a:r>
              <a:rPr lang="en-US" altLang="ko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sns</a:t>
            </a:r>
            <a:r>
              <a:rPr lang="ko-KR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에 남겨주세요</a:t>
            </a:r>
            <a:r>
              <a:rPr lang="en-US" altLang="ko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!</a:t>
            </a:r>
            <a:r>
              <a:rPr lang="ko-KR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endParaRPr lang="en-KR" sz="2000" dirty="0">
              <a:solidFill>
                <a:srgbClr val="FFFF00"/>
              </a:solidFill>
              <a:highlight>
                <a:srgbClr val="000000"/>
              </a:highlight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D7CE1-68F7-6946-8F8C-0C9CA63D625A}"/>
              </a:ext>
            </a:extLst>
          </p:cNvPr>
          <p:cNvSpPr txBox="1"/>
          <p:nvPr/>
        </p:nvSpPr>
        <p:spPr>
          <a:xfrm>
            <a:off x="8741619" y="-1306360"/>
            <a:ext cx="154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깜짝 이벤트</a:t>
            </a:r>
            <a:endParaRPr lang="en-KR" sz="2400" dirty="0">
              <a:solidFill>
                <a:srgbClr val="FF000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34670E-D68C-2E42-9016-A82A83A91292}"/>
              </a:ext>
            </a:extLst>
          </p:cNvPr>
          <p:cNvGrpSpPr/>
          <p:nvPr/>
        </p:nvGrpSpPr>
        <p:grpSpPr>
          <a:xfrm>
            <a:off x="6561426" y="342439"/>
            <a:ext cx="5575852" cy="785170"/>
            <a:chOff x="6561426" y="342439"/>
            <a:chExt cx="5575852" cy="785170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FC882CB5-0C7E-6543-ABC4-6D236D90B85F}"/>
                </a:ext>
              </a:extLst>
            </p:cNvPr>
            <p:cNvSpPr txBox="1"/>
            <p:nvPr/>
          </p:nvSpPr>
          <p:spPr>
            <a:xfrm>
              <a:off x="6561426" y="358168"/>
              <a:ext cx="5575852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오늘 행사 재미있게 보고 계신가요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?</a:t>
              </a:r>
              <a:b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</a:br>
              <a:r>
                <a:rPr lang="en-US" altLang="ko-KR" sz="2400" dirty="0">
                  <a:solidFill>
                    <a:schemeClr val="bg1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#gav2020kr 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해시태그와 함께 인증샷과 소감을 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sns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에 남겨주세요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!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 </a:t>
              </a:r>
              <a:endParaRPr lang="en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B42D7CE1-68F7-6946-8F8C-0C9CA63D625A}"/>
                </a:ext>
              </a:extLst>
            </p:cNvPr>
            <p:cNvSpPr txBox="1"/>
            <p:nvPr/>
          </p:nvSpPr>
          <p:spPr>
            <a:xfrm>
              <a:off x="6717461" y="342439"/>
              <a:ext cx="1548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rgbClr val="FF0000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깜짝 이벤트</a:t>
              </a:r>
              <a:endParaRPr lang="en-KR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1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55821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b="1" dirty="0" err="1">
                <a:latin typeface="Segoe UI Symbol" panose="020B0502040204020203" pitchFamily="34" charset="0"/>
              </a:rPr>
              <a:t>라즈베리파이와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b="1" dirty="0">
                <a:latin typeface="Segoe UI Symbol" panose="020B0502040204020203" pitchFamily="34" charset="0"/>
              </a:rPr>
              <a:t>로 실습장 만들기</a:t>
            </a:r>
            <a:endParaRPr lang="en-US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7368C-589B-5342-9B61-C0E322437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B8BC24AD-EF32-134D-88A9-FF7B309D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9E7400-77B1-9545-A218-DB0BD89FEB83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70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친절한 사육사의 좌충우돌 동물의 숲 앱 만들기 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557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전미정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케라스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코리아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광화문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AI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D95E7-1AB6-5345-90DD-CA6E3759A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922A68C8-67D4-9547-BDA7-2F78FD4A6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DE392-18F7-854B-8ADF-63C7BBBAB93E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5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Emotion API UWP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프로그래밍 </a:t>
            </a:r>
            <a:b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</a:b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Step By Step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김도균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4B34D-1E37-ED4D-9605-97510B872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390F6147-AAF8-4C4D-A4C3-95CF7FFC3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F78BF7-805A-9848-8BDC-154B801EAF81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6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시계열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데이터 예측을 위한 </a:t>
            </a:r>
            <a:r>
              <a:rPr lang="en-US" altLang="ko-KR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AutoML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만들어보기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609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김태영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AI Factory, 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케라스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코리아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0B742-FCA0-5048-8972-556655BF9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AC63C1C3-250D-B64A-8206-9E1BFFC4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50BDB-DDAD-154A-8540-1AC52C24C67A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2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IoT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위한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Sphere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활용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윤기석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0F5BF6-14BA-DE4E-B290-B154D7FB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CB1F74FA-5991-8C46-90B8-47127A26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3D70DB-C24C-6149-AD84-69B9ACB81A6E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9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라즈베리파이와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로 실습장 만들기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 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476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김영욱</a:t>
            </a:r>
            <a:b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</a:b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영욱스튜디오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78C09-E641-964F-93D6-FDFDE9954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C93687FA-E6B0-DE49-8CBC-A1C633D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950C4-E3FF-A942-B197-CE95322CD25B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8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09409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286189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BB18-38B6-FE41-B36B-17E9A185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125260"/>
            <a:ext cx="2416512" cy="1547733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2C04FC9D-99E4-DB4C-945C-1E4E2128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6467411" y="4276681"/>
            <a:ext cx="731301" cy="731301"/>
          </a:xfrm>
          <a:prstGeom prst="rect">
            <a:avLst/>
          </a:prstGeom>
        </p:spPr>
      </p:pic>
      <p:grpSp>
        <p:nvGrpSpPr>
          <p:cNvPr id="9" name="그룹 5">
            <a:extLst>
              <a:ext uri="{FF2B5EF4-FFF2-40B4-BE49-F238E27FC236}">
                <a16:creationId xmlns:a16="http://schemas.microsoft.com/office/drawing/2014/main" id="{A3486845-AFA8-0C43-BEF4-1E87857A63AD}"/>
              </a:ext>
            </a:extLst>
          </p:cNvPr>
          <p:cNvGrpSpPr/>
          <p:nvPr/>
        </p:nvGrpSpPr>
        <p:grpSpPr>
          <a:xfrm>
            <a:off x="2489521" y="4299326"/>
            <a:ext cx="1828186" cy="747894"/>
            <a:chOff x="5879054" y="628729"/>
            <a:chExt cx="5209332" cy="2572872"/>
          </a:xfrm>
        </p:grpSpPr>
        <p:pic>
          <p:nvPicPr>
            <p:cNvPr id="10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716566ED-C162-9F4F-8322-5FD2BEB1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11" name="그림 4">
              <a:extLst>
                <a:ext uri="{FF2B5EF4-FFF2-40B4-BE49-F238E27FC236}">
                  <a16:creationId xmlns:a16="http://schemas.microsoft.com/office/drawing/2014/main" id="{2BE6E74D-BA8E-6245-BF9D-06B049A5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86A2B8E-43AE-9B42-8EEE-B4B48BC2E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8742" y="5227935"/>
            <a:ext cx="1868965" cy="747894"/>
          </a:xfrm>
          <a:prstGeom prst="rect">
            <a:avLst/>
          </a:prstGeom>
        </p:spPr>
      </p:pic>
      <p:pic>
        <p:nvPicPr>
          <p:cNvPr id="1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F9F0AEB9-FC31-974B-AF0F-DA13BB06F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64" y="5227935"/>
            <a:ext cx="1828185" cy="747894"/>
          </a:xfrm>
          <a:prstGeom prst="rect">
            <a:avLst/>
          </a:prstGeom>
        </p:spPr>
      </p:pic>
      <p:pic>
        <p:nvPicPr>
          <p:cNvPr id="14" name="그림 26">
            <a:extLst>
              <a:ext uri="{FF2B5EF4-FFF2-40B4-BE49-F238E27FC236}">
                <a16:creationId xmlns:a16="http://schemas.microsoft.com/office/drawing/2014/main" id="{55F93C37-3430-7846-9136-EB03B41E81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49" r="16791"/>
          <a:stretch/>
        </p:blipFill>
        <p:spPr>
          <a:xfrm>
            <a:off x="736408" y="4122894"/>
            <a:ext cx="1393352" cy="1038874"/>
          </a:xfrm>
          <a:prstGeom prst="rect">
            <a:avLst/>
          </a:prstGeom>
        </p:spPr>
      </p:pic>
      <p:pic>
        <p:nvPicPr>
          <p:cNvPr id="15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87FA9971-5F37-8248-80CF-18E1E9AD2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500" y="5227935"/>
            <a:ext cx="1438659" cy="774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AA0605-40FE-7045-8579-514397FFCF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059" y="4172364"/>
            <a:ext cx="939934" cy="939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A68FE-2D9B-7B43-BE6A-9628B09393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838" r="16968"/>
          <a:stretch/>
        </p:blipFill>
        <p:spPr>
          <a:xfrm>
            <a:off x="5984877" y="5227936"/>
            <a:ext cx="2007611" cy="774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CEDA7F-EEDF-0F47-A762-621B260150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1994" y="5227935"/>
            <a:ext cx="774602" cy="7746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AB39D6-5B4F-984B-A392-8F4A69B366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6102" y="5135171"/>
            <a:ext cx="960129" cy="960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43BAC8-E9CF-C043-AA58-B677F9CAF8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5737" y="5231613"/>
            <a:ext cx="744216" cy="744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BFECDC-AA00-B249-A1AC-5C99E5DDFE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3128" y="4115885"/>
            <a:ext cx="1920258" cy="960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67E62-F96E-E342-A423-9B2B80FD4475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577845" y="4352797"/>
            <a:ext cx="1526548" cy="6409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727721D-F56F-CE42-8ADA-F58C6ACD7C54}"/>
              </a:ext>
            </a:extLst>
          </p:cNvPr>
          <p:cNvGrpSpPr/>
          <p:nvPr/>
        </p:nvGrpSpPr>
        <p:grpSpPr>
          <a:xfrm>
            <a:off x="7542994" y="4262837"/>
            <a:ext cx="1218000" cy="699655"/>
            <a:chOff x="7542994" y="4262837"/>
            <a:chExt cx="1218000" cy="69965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43C116-3ADB-E642-A880-827858C8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42994" y="4277367"/>
              <a:ext cx="1218000" cy="6851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C0808B-7EA8-DA4B-9D69-4111438694D5}"/>
                </a:ext>
              </a:extLst>
            </p:cNvPr>
            <p:cNvSpPr txBox="1"/>
            <p:nvPr/>
          </p:nvSpPr>
          <p:spPr>
            <a:xfrm>
              <a:off x="7560979" y="4262837"/>
              <a:ext cx="1026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400" b="1" dirty="0">
                  <a:solidFill>
                    <a:srgbClr val="FFFF00"/>
                  </a:solidFill>
                </a:rPr>
                <a:t>GwangAI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9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533385" y="3044279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Global Azure Virtual 2020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8DB60-A8E3-A849-9285-AAD31DB2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1" name="그림 6">
            <a:extLst>
              <a:ext uri="{FF2B5EF4-FFF2-40B4-BE49-F238E27FC236}">
                <a16:creationId xmlns:a16="http://schemas.microsoft.com/office/drawing/2014/main" id="{0E0DCCAD-78FC-1249-A090-4E554DEB3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4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8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친절한 사육사의 좌충우돌 동물의 숲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전미정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Azure Emotion API UWP </a:t>
            </a:r>
            <a:r>
              <a:rPr lang="ko-KR" altLang="en-US" sz="1600" b="1" dirty="0">
                <a:latin typeface="Segoe UI Symbol" panose="020B0502040204020203" pitchFamily="34" charset="0"/>
              </a:rPr>
              <a:t>프로그래밍 </a:t>
            </a:r>
            <a:r>
              <a:rPr lang="en-US" altLang="ko-KR" sz="1600" b="1" dirty="0">
                <a:latin typeface="Segoe UI Symbol" panose="020B0502040204020203" pitchFamily="34" charset="0"/>
              </a:rPr>
              <a:t>Step By Step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김도균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시계열</a:t>
            </a:r>
            <a:r>
              <a:rPr lang="ko-KR" altLang="en-US" sz="1600" b="1" dirty="0">
                <a:latin typeface="Segoe UI Symbol" panose="020B0502040204020203" pitchFamily="34" charset="0"/>
              </a:rPr>
              <a:t> 데이터 예측을 위한 </a:t>
            </a:r>
            <a:r>
              <a:rPr lang="en-US" altLang="ko-KR" sz="1600" b="1" dirty="0" err="1">
                <a:latin typeface="Segoe UI Symbol" panose="020B0502040204020203" pitchFamily="34" charset="0"/>
              </a:rPr>
              <a:t>AutoML</a:t>
            </a:r>
            <a:r>
              <a:rPr lang="en-US" altLang="ko-KR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>
                <a:latin typeface="Segoe UI Symbol" panose="020B0502040204020203" pitchFamily="34" charset="0"/>
              </a:rPr>
              <a:t>만들어보기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김태영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IoT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위한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Sphere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윤기석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라즈베리파이와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실습장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14D24-BED9-824D-8CD2-ECF578F8BB69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21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0388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718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Opening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202622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R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sz="2000" b="0" dirty="0"/>
              <a:t>Coming up</a:t>
            </a:r>
            <a:r>
              <a:rPr lang="ko-KR" altLang="en-US" sz="2000" b="0" dirty="0"/>
              <a:t>  </a:t>
            </a:r>
            <a:r>
              <a:rPr lang="ko-KR" altLang="en-US" sz="1800" dirty="0"/>
              <a:t>친절한 사육사의 좌충우돌 동물의 숲 앱 만들기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76933A-2941-4216-BEF3-697A3F96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5865D2-87CB-B247-A112-1418EAE0072E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2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  <a:endParaRPr lang="en-US" sz="6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15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R"/>
            </a:defPPr>
            <a:lvl1pPr>
              <a:defRPr b="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sz="2000" dirty="0"/>
              <a:t>Coming up</a:t>
            </a:r>
            <a:r>
              <a:rPr lang="ko-KR" altLang="en-US" sz="2000" dirty="0"/>
              <a:t>  </a:t>
            </a:r>
            <a:r>
              <a:rPr lang="en-US" altLang="ko-KR" b="1" dirty="0"/>
              <a:t>Azure Emotion API UWP </a:t>
            </a:r>
            <a:r>
              <a:rPr lang="ko-KR" altLang="en-US" b="1" dirty="0"/>
              <a:t>프로그래밍 </a:t>
            </a:r>
            <a:r>
              <a:rPr lang="en-US" altLang="ko-KR" b="1" dirty="0"/>
              <a:t>Step By Step</a:t>
            </a:r>
            <a:endParaRPr lang="en-US" b="1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38162-BC6A-F845-A3B3-05740E13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6DACA4B0-141A-2F47-815E-D95A8A04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AC7CC-7757-CA4C-AFAA-017BDE21484D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E9F37B-3F5C-2C49-8B0E-D3DA0FAA3FA9}"/>
              </a:ext>
            </a:extLst>
          </p:cNvPr>
          <p:cNvGrpSpPr/>
          <p:nvPr/>
        </p:nvGrpSpPr>
        <p:grpSpPr>
          <a:xfrm>
            <a:off x="6561426" y="342439"/>
            <a:ext cx="5575852" cy="785170"/>
            <a:chOff x="6561426" y="342439"/>
            <a:chExt cx="5575852" cy="785170"/>
          </a:xfrm>
        </p:grpSpPr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72AA3CCA-F439-104A-B629-89E88B643AE8}"/>
                </a:ext>
              </a:extLst>
            </p:cNvPr>
            <p:cNvSpPr txBox="1"/>
            <p:nvPr/>
          </p:nvSpPr>
          <p:spPr>
            <a:xfrm>
              <a:off x="6561426" y="358168"/>
              <a:ext cx="5575852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오늘 행사 재미있게 보고 계신가요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?</a:t>
              </a:r>
              <a:b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</a:br>
              <a:r>
                <a:rPr lang="en-US" altLang="ko-KR" sz="2400" dirty="0">
                  <a:solidFill>
                    <a:schemeClr val="bg1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#gav2020kr 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해시태그와 함께 인증샷과 소감을 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sns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에 남겨주세요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!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 </a:t>
              </a:r>
              <a:endParaRPr lang="en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5C12588B-5CE9-A543-9789-6605914BCA91}"/>
                </a:ext>
              </a:extLst>
            </p:cNvPr>
            <p:cNvSpPr txBox="1"/>
            <p:nvPr/>
          </p:nvSpPr>
          <p:spPr>
            <a:xfrm>
              <a:off x="6717461" y="342439"/>
              <a:ext cx="1548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rgbClr val="FF0000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깜짝 이벤트</a:t>
              </a:r>
              <a:endParaRPr lang="en-KR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65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635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R"/>
            </a:defPPr>
            <a:lvl1pPr>
              <a:defRPr sz="2000" b="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dirty="0"/>
              <a:t>Coming up</a:t>
            </a:r>
            <a:r>
              <a:rPr lang="ko-KR" altLang="en-US" dirty="0"/>
              <a:t>  </a:t>
            </a:r>
            <a:r>
              <a:rPr lang="ko-KR" altLang="en-US" sz="1800" b="1" dirty="0" err="1"/>
              <a:t>시계열</a:t>
            </a:r>
            <a:r>
              <a:rPr lang="ko-KR" altLang="en-US" sz="1800" b="1" dirty="0"/>
              <a:t> 데이터 예측을 위한 </a:t>
            </a:r>
            <a:r>
              <a:rPr lang="en-US" altLang="ko-KR" sz="1800" b="1" dirty="0" err="1"/>
              <a:t>AutoML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만들어보기 </a:t>
            </a:r>
            <a:endParaRPr lang="en-US" b="1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E2F1E-8336-2F46-877B-FFA545C30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446EFF3C-7A36-0640-ADC3-C243BFDD4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EAE8AF-2FA8-BC48-A7B6-6104CD73FCB1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5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590</Words>
  <Application>Microsoft Macintosh PowerPoint</Application>
  <PresentationFormat>Widescreen</PresentationFormat>
  <Paragraphs>99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Nanum Pen Script</vt:lpstr>
      <vt:lpstr>Arial</vt:lpstr>
      <vt:lpstr>Calibri</vt:lpstr>
      <vt:lpstr>Calibri Light</vt:lpstr>
      <vt:lpstr>Segoe UI Emoji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Hyunjoo Ha (Adecco Korea)</cp:lastModifiedBy>
  <cp:revision>3</cp:revision>
  <dcterms:created xsi:type="dcterms:W3CDTF">2020-04-15T16:25:17Z</dcterms:created>
  <dcterms:modified xsi:type="dcterms:W3CDTF">2020-04-15T17:08:37Z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2020-04-15T16:25:18Z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75a5d38d-6f27-4abe-b03c-000080170955</vt:lpwstr>
  </property>
  <property fmtid="{D5CDD505-2E9C-101B-9397-08002B2CF9AE}" pid="8" name="MSIP_Label_f42aa342-8706-4288-bd11-ebb85995028c_ContentBits">
    <vt:lpwstr>0</vt:lpwstr>
  </property>
</Properties>
</file>